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6" r:id="rId5"/>
    <p:sldMasterId id="2147483664" r:id="rId6"/>
    <p:sldMasterId id="2147483672" r:id="rId7"/>
  </p:sldMasterIdLst>
  <p:sldIdLst>
    <p:sldId id="256" r:id="rId8"/>
    <p:sldId id="258" r:id="rId9"/>
    <p:sldId id="259" r:id="rId10"/>
    <p:sldId id="260" r:id="rId11"/>
    <p:sldId id="261" r:id="rId12"/>
    <p:sldId id="262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58C"/>
    <a:srgbClr val="1647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EC87C8-2190-49E3-9D48-12A3D1ECBDC3}" v="5" dt="2024-02-22T19:35:14.2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3072"/>
    <p:restoredTop sz="96405"/>
  </p:normalViewPr>
  <p:slideViewPr>
    <p:cSldViewPr snapToGrid="0" snapToObjects="1">
      <p:cViewPr varScale="1">
        <p:scale>
          <a:sx n="77" d="100"/>
          <a:sy n="77" d="100"/>
        </p:scale>
        <p:origin x="13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e Sackett" userId="207a023a-1de3-4c09-b628-ee7b2f221ac6" providerId="ADAL" clId="{53EC87C8-2190-49E3-9D48-12A3D1ECBDC3}"/>
    <pc:docChg chg="custSel modMainMaster">
      <pc:chgData name="Marianne Sackett" userId="207a023a-1de3-4c09-b628-ee7b2f221ac6" providerId="ADAL" clId="{53EC87C8-2190-49E3-9D48-12A3D1ECBDC3}" dt="2024-02-22T22:00:05.032" v="38" actId="255"/>
      <pc:docMkLst>
        <pc:docMk/>
      </pc:docMkLst>
      <pc:sldMasterChg chg="addSp modSp mod modSldLayout">
        <pc:chgData name="Marianne Sackett" userId="207a023a-1de3-4c09-b628-ee7b2f221ac6" providerId="ADAL" clId="{53EC87C8-2190-49E3-9D48-12A3D1ECBDC3}" dt="2024-02-22T21:59:09.532" v="31" actId="1035"/>
        <pc:sldMasterMkLst>
          <pc:docMk/>
          <pc:sldMasterMk cId="3509897199" sldId="2147483648"/>
        </pc:sldMasterMkLst>
        <pc:spChg chg="add mod">
          <ac:chgData name="Marianne Sackett" userId="207a023a-1de3-4c09-b628-ee7b2f221ac6" providerId="ADAL" clId="{53EC87C8-2190-49E3-9D48-12A3D1ECBDC3}" dt="2024-02-22T21:59:09.532" v="31" actId="1035"/>
          <ac:spMkLst>
            <pc:docMk/>
            <pc:sldMasterMk cId="3509897199" sldId="2147483648"/>
            <ac:spMk id="2" creationId="{87026976-D230-0777-0C59-FA2984972E37}"/>
          </ac:spMkLst>
        </pc:spChg>
        <pc:sldLayoutChg chg="delSp mod">
          <pc:chgData name="Marianne Sackett" userId="207a023a-1de3-4c09-b628-ee7b2f221ac6" providerId="ADAL" clId="{53EC87C8-2190-49E3-9D48-12A3D1ECBDC3}" dt="2024-02-22T19:33:07.861" v="0" actId="478"/>
          <pc:sldLayoutMkLst>
            <pc:docMk/>
            <pc:sldMasterMk cId="3509897199" sldId="2147483648"/>
            <pc:sldLayoutMk cId="3915104391" sldId="2147483649"/>
          </pc:sldLayoutMkLst>
          <pc:spChg chg="del">
            <ac:chgData name="Marianne Sackett" userId="207a023a-1de3-4c09-b628-ee7b2f221ac6" providerId="ADAL" clId="{53EC87C8-2190-49E3-9D48-12A3D1ECBDC3}" dt="2024-02-22T19:33:07.861" v="0" actId="478"/>
            <ac:spMkLst>
              <pc:docMk/>
              <pc:sldMasterMk cId="3509897199" sldId="2147483648"/>
              <pc:sldLayoutMk cId="3915104391" sldId="2147483649"/>
              <ac:spMk id="2" creationId="{8B4B84DB-53ED-E74E-8DF7-1DD81A879377}"/>
            </ac:spMkLst>
          </pc:spChg>
        </pc:sldLayoutChg>
        <pc:sldLayoutChg chg="addSp mod">
          <pc:chgData name="Marianne Sackett" userId="207a023a-1de3-4c09-b628-ee7b2f221ac6" providerId="ADAL" clId="{53EC87C8-2190-49E3-9D48-12A3D1ECBDC3}" dt="2024-02-22T21:56:29.686" v="18" actId="11529"/>
          <pc:sldLayoutMkLst>
            <pc:docMk/>
            <pc:sldMasterMk cId="3509897199" sldId="2147483648"/>
            <pc:sldLayoutMk cId="2218706187" sldId="2147483655"/>
          </pc:sldLayoutMkLst>
          <pc:spChg chg="add">
            <ac:chgData name="Marianne Sackett" userId="207a023a-1de3-4c09-b628-ee7b2f221ac6" providerId="ADAL" clId="{53EC87C8-2190-49E3-9D48-12A3D1ECBDC3}" dt="2024-02-22T21:56:29.686" v="18" actId="11529"/>
            <ac:spMkLst>
              <pc:docMk/>
              <pc:sldMasterMk cId="3509897199" sldId="2147483648"/>
              <pc:sldLayoutMk cId="2218706187" sldId="2147483655"/>
              <ac:spMk id="2" creationId="{CA49C91B-9F55-0368-A46E-C7D76DFFF5CE}"/>
            </ac:spMkLst>
          </pc:spChg>
        </pc:sldLayoutChg>
      </pc:sldMasterChg>
      <pc:sldMasterChg chg="addSp modSp mod">
        <pc:chgData name="Marianne Sackett" userId="207a023a-1de3-4c09-b628-ee7b2f221ac6" providerId="ADAL" clId="{53EC87C8-2190-49E3-9D48-12A3D1ECBDC3}" dt="2024-02-22T21:59:33.708" v="34" actId="255"/>
        <pc:sldMasterMkLst>
          <pc:docMk/>
          <pc:sldMasterMk cId="2038260976" sldId="2147483656"/>
        </pc:sldMasterMkLst>
        <pc:spChg chg="add mod">
          <ac:chgData name="Marianne Sackett" userId="207a023a-1de3-4c09-b628-ee7b2f221ac6" providerId="ADAL" clId="{53EC87C8-2190-49E3-9D48-12A3D1ECBDC3}" dt="2024-02-22T21:59:33.708" v="34" actId="255"/>
          <ac:spMkLst>
            <pc:docMk/>
            <pc:sldMasterMk cId="2038260976" sldId="2147483656"/>
            <ac:spMk id="2" creationId="{F1FA3F24-278F-380B-7F6F-7F5938559EC5}"/>
          </ac:spMkLst>
        </pc:spChg>
      </pc:sldMasterChg>
      <pc:sldMasterChg chg="addSp modSp mod">
        <pc:chgData name="Marianne Sackett" userId="207a023a-1de3-4c09-b628-ee7b2f221ac6" providerId="ADAL" clId="{53EC87C8-2190-49E3-9D48-12A3D1ECBDC3}" dt="2024-02-22T21:59:52.656" v="36" actId="255"/>
        <pc:sldMasterMkLst>
          <pc:docMk/>
          <pc:sldMasterMk cId="1331787147" sldId="2147483664"/>
        </pc:sldMasterMkLst>
        <pc:spChg chg="add mod">
          <ac:chgData name="Marianne Sackett" userId="207a023a-1de3-4c09-b628-ee7b2f221ac6" providerId="ADAL" clId="{53EC87C8-2190-49E3-9D48-12A3D1ECBDC3}" dt="2024-02-22T21:59:52.656" v="36" actId="255"/>
          <ac:spMkLst>
            <pc:docMk/>
            <pc:sldMasterMk cId="1331787147" sldId="2147483664"/>
            <ac:spMk id="2" creationId="{AF4C38F7-9EB3-2274-FBBF-587624A4F2E6}"/>
          </ac:spMkLst>
        </pc:spChg>
      </pc:sldMasterChg>
      <pc:sldMasterChg chg="addSp modSp mod">
        <pc:chgData name="Marianne Sackett" userId="207a023a-1de3-4c09-b628-ee7b2f221ac6" providerId="ADAL" clId="{53EC87C8-2190-49E3-9D48-12A3D1ECBDC3}" dt="2024-02-22T22:00:05.032" v="38" actId="255"/>
        <pc:sldMasterMkLst>
          <pc:docMk/>
          <pc:sldMasterMk cId="1554101070" sldId="2147483672"/>
        </pc:sldMasterMkLst>
        <pc:spChg chg="add mod">
          <ac:chgData name="Marianne Sackett" userId="207a023a-1de3-4c09-b628-ee7b2f221ac6" providerId="ADAL" clId="{53EC87C8-2190-49E3-9D48-12A3D1ECBDC3}" dt="2024-02-22T22:00:05.032" v="38" actId="255"/>
          <ac:spMkLst>
            <pc:docMk/>
            <pc:sldMasterMk cId="1554101070" sldId="2147483672"/>
            <ac:spMk id="2" creationId="{9FAD04E7-4D73-90A1-9245-9034C6E35ADB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104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499AF55-78BE-0A47-98E3-B5814D5BD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960" y="1899919"/>
            <a:ext cx="11094720" cy="1610043"/>
          </a:xfrm>
          <a:prstGeom prst="rect">
            <a:avLst/>
          </a:prstGeom>
        </p:spPr>
        <p:txBody>
          <a:bodyPr anchor="b"/>
          <a:lstStyle>
            <a:lvl1pPr algn="ctr">
              <a:defRPr sz="5400" baseline="0">
                <a:solidFill>
                  <a:srgbClr val="213B78"/>
                </a:solidFill>
                <a:latin typeface="Myriad Pro Light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63AD4A5-4EB9-A04C-90D3-B0BBF9820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960" y="3602038"/>
            <a:ext cx="1109472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latin typeface="Myriad Pro Light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3108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C2968BD-4402-9E40-9E7C-BC1CC6958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7040"/>
            <a:ext cx="8696960" cy="124364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13B78"/>
                </a:solidFill>
                <a:latin typeface="Myriad Pro Light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7AFDBA-78A9-E84D-A846-95082098D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186160" cy="4351338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Myriad Pro" panose="020B0503030403020204" pitchFamily="34" charset="0"/>
              </a:defRPr>
            </a:lvl1pPr>
            <a:lvl2pPr>
              <a:defRPr baseline="0">
                <a:latin typeface="Myriad Pro" panose="020B0503030403020204" pitchFamily="34" charset="0"/>
              </a:defRPr>
            </a:lvl2pPr>
            <a:lvl3pPr>
              <a:defRPr baseline="0">
                <a:latin typeface="Myriad Pro" panose="020B0503030403020204" pitchFamily="34" charset="0"/>
              </a:defRPr>
            </a:lvl3pPr>
            <a:lvl4pPr>
              <a:defRPr baseline="0">
                <a:latin typeface="Myriad Pro" panose="020B0503030403020204" pitchFamily="34" charset="0"/>
              </a:defRPr>
            </a:lvl4pPr>
            <a:lvl5pPr>
              <a:defRPr baseline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4216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D1730D3-50AD-F743-BFA9-DB49F754A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" y="2621280"/>
            <a:ext cx="11226800" cy="1219835"/>
          </a:xfrm>
          <a:prstGeom prst="rect">
            <a:avLst/>
          </a:prstGeom>
        </p:spPr>
        <p:txBody>
          <a:bodyPr anchor="b"/>
          <a:lstStyle>
            <a:lvl1pPr>
              <a:defRPr sz="5400" baseline="0">
                <a:solidFill>
                  <a:srgbClr val="213B78"/>
                </a:solidFill>
                <a:latin typeface="Myriad Pro Light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35FD5A5-EA8C-3648-8336-2D7BEA461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360" y="3868103"/>
            <a:ext cx="112268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1279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B28DF-ACDE-6148-86C1-AC3FA8346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33EF73-04A7-F643-8A27-71B41F918889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E8B68-D26F-7B4E-BC1A-068F12F41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C7EFC-122C-7F4B-B285-1BF8D8071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5F0684-DB05-674C-823F-ACE89CF92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E16766-35FA-1944-B2CE-B9F2C16A2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Myriad Pro" panose="020B0503030403020204" pitchFamily="34" charset="0"/>
              </a:defRPr>
            </a:lvl1pPr>
            <a:lvl2pPr>
              <a:defRPr baseline="0">
                <a:latin typeface="Myriad Pro" panose="020B0503030403020204" pitchFamily="34" charset="0"/>
              </a:defRPr>
            </a:lvl2pPr>
            <a:lvl3pPr>
              <a:defRPr baseline="0">
                <a:latin typeface="Myriad Pro" panose="020B0503030403020204" pitchFamily="34" charset="0"/>
              </a:defRPr>
            </a:lvl3pPr>
            <a:lvl4pPr>
              <a:defRPr baseline="0">
                <a:latin typeface="Myriad Pro" panose="020B0503030403020204" pitchFamily="34" charset="0"/>
              </a:defRPr>
            </a:lvl4pPr>
            <a:lvl5pPr>
              <a:defRPr baseline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74289FF-5F11-CF4E-95DF-81C9A8A6C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62600" cy="4351338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Myriad Pro" panose="020B0503030403020204" pitchFamily="34" charset="0"/>
              </a:defRPr>
            </a:lvl1pPr>
            <a:lvl2pPr>
              <a:defRPr baseline="0">
                <a:latin typeface="Myriad Pro" panose="020B0503030403020204" pitchFamily="34" charset="0"/>
              </a:defRPr>
            </a:lvl2pPr>
            <a:lvl3pPr>
              <a:defRPr baseline="0">
                <a:latin typeface="Myriad Pro" panose="020B0503030403020204" pitchFamily="34" charset="0"/>
              </a:defRPr>
            </a:lvl3pPr>
            <a:lvl4pPr>
              <a:defRPr baseline="0">
                <a:latin typeface="Myriad Pro" panose="020B0503030403020204" pitchFamily="34" charset="0"/>
              </a:defRPr>
            </a:lvl4pPr>
            <a:lvl5pPr>
              <a:defRPr baseline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8024A05-AE4B-2945-B8B7-B0EB873C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7040"/>
            <a:ext cx="8696960" cy="124364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13B78"/>
                </a:solidFill>
                <a:latin typeface="Myriad Pro Light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5636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5E25B82-552F-944E-97B4-BCFF3443B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554037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 baseline="0">
                <a:solidFill>
                  <a:srgbClr val="213B78"/>
                </a:solidFill>
                <a:latin typeface="Myriad Pro Light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44DC8FD-22B4-8E4F-B836-D3F588920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540375" cy="3684588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Myriad Pro" panose="020B0503030403020204" pitchFamily="34" charset="0"/>
              </a:defRPr>
            </a:lvl1pPr>
            <a:lvl2pPr>
              <a:defRPr baseline="0">
                <a:latin typeface="Myriad Pro" panose="020B0503030403020204" pitchFamily="34" charset="0"/>
              </a:defRPr>
            </a:lvl2pPr>
            <a:lvl3pPr>
              <a:defRPr baseline="0">
                <a:latin typeface="Myriad Pro" panose="020B0503030403020204" pitchFamily="34" charset="0"/>
              </a:defRPr>
            </a:lvl3pPr>
            <a:lvl4pPr>
              <a:defRPr baseline="0">
                <a:latin typeface="Myriad Pro" panose="020B0503030403020204" pitchFamily="34" charset="0"/>
              </a:defRPr>
            </a:lvl4pPr>
            <a:lvl5pPr>
              <a:defRPr baseline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5FF47F4-6917-5C44-B640-2DD94E13C8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4228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 baseline="0">
                <a:solidFill>
                  <a:srgbClr val="213B78"/>
                </a:solidFill>
                <a:latin typeface="Myriad Pro Light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4457D7A3-CE25-4B41-84C5-95F48694E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42280" cy="3684588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Myriad Pro" panose="020B0503030403020204" pitchFamily="34" charset="0"/>
              </a:defRPr>
            </a:lvl1pPr>
            <a:lvl2pPr>
              <a:defRPr baseline="0">
                <a:latin typeface="Myriad Pro" panose="020B0503030403020204" pitchFamily="34" charset="0"/>
              </a:defRPr>
            </a:lvl2pPr>
            <a:lvl3pPr>
              <a:defRPr baseline="0">
                <a:latin typeface="Myriad Pro" panose="020B0503030403020204" pitchFamily="34" charset="0"/>
              </a:defRPr>
            </a:lvl3pPr>
            <a:lvl4pPr>
              <a:defRPr baseline="0">
                <a:latin typeface="Myriad Pro" panose="020B0503030403020204" pitchFamily="34" charset="0"/>
              </a:defRPr>
            </a:lvl4pPr>
            <a:lvl5pPr>
              <a:defRPr baseline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4027ADD-2B59-6641-BE3E-2AA1BC6C5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7040"/>
            <a:ext cx="8696960" cy="124364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13B78"/>
                </a:solidFill>
                <a:latin typeface="Myriad Pro Light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4880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138144A-7E58-9B4D-B000-F3785AB89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7040"/>
            <a:ext cx="8696960" cy="124364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13B78"/>
                </a:solidFill>
                <a:latin typeface="Myriad Pro Light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5094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269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65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49C91B-9F55-0368-A46E-C7D76DFFF5CE}"/>
              </a:ext>
            </a:extLst>
          </p:cNvPr>
          <p:cNvSpPr/>
          <p:nvPr userDrawn="1"/>
        </p:nvSpPr>
        <p:spPr>
          <a:xfrm>
            <a:off x="701458" y="3131507"/>
            <a:ext cx="11490542" cy="23924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0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41459-3A06-6C46-8E03-9D8595A9B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960" y="1899919"/>
            <a:ext cx="11094720" cy="1610043"/>
          </a:xfrm>
          <a:prstGeom prst="rect">
            <a:avLst/>
          </a:prstGeom>
        </p:spPr>
        <p:txBody>
          <a:bodyPr anchor="b"/>
          <a:lstStyle>
            <a:lvl1pPr algn="ctr">
              <a:defRPr sz="5400" baseline="0">
                <a:solidFill>
                  <a:srgbClr val="213B78"/>
                </a:solidFill>
                <a:latin typeface="Myriad Pro Light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EEDACF-44BB-0843-8CDF-37C2BF35E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960" y="3602038"/>
            <a:ext cx="1109472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latin typeface="Myriad Pro Light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943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03A2D-4D36-4744-8A2A-4E565A6FE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7040"/>
            <a:ext cx="8696960" cy="124364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13B78"/>
                </a:solidFill>
                <a:latin typeface="Myriad Pro Light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4973D-1A39-2248-B08D-7F23B0E1F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186160" cy="4351338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Myriad Pro" panose="020B0503030403020204" pitchFamily="34" charset="0"/>
              </a:defRPr>
            </a:lvl1pPr>
            <a:lvl2pPr>
              <a:defRPr baseline="0">
                <a:latin typeface="Myriad Pro" panose="020B0503030403020204" pitchFamily="34" charset="0"/>
              </a:defRPr>
            </a:lvl2pPr>
            <a:lvl3pPr>
              <a:defRPr baseline="0">
                <a:latin typeface="Myriad Pro" panose="020B0503030403020204" pitchFamily="34" charset="0"/>
              </a:defRPr>
            </a:lvl3pPr>
            <a:lvl4pPr>
              <a:defRPr baseline="0">
                <a:latin typeface="Myriad Pro" panose="020B0503030403020204" pitchFamily="34" charset="0"/>
              </a:defRPr>
            </a:lvl4pPr>
            <a:lvl5pPr>
              <a:defRPr baseline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3596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60C54-2172-C947-A998-EC24FB6F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" y="2621280"/>
            <a:ext cx="11226800" cy="1219835"/>
          </a:xfrm>
          <a:prstGeom prst="rect">
            <a:avLst/>
          </a:prstGeom>
        </p:spPr>
        <p:txBody>
          <a:bodyPr anchor="b"/>
          <a:lstStyle>
            <a:lvl1pPr>
              <a:defRPr sz="5400" baseline="0">
                <a:solidFill>
                  <a:srgbClr val="213B78"/>
                </a:solidFill>
                <a:latin typeface="Myriad Pro Light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D1B54-4C9C-8F48-869B-F5071399A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360" y="3868103"/>
            <a:ext cx="112268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003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75FE9-14FA-8649-9ECC-6FD39C4D04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Myriad Pro" panose="020B0503030403020204" pitchFamily="34" charset="0"/>
              </a:defRPr>
            </a:lvl1pPr>
            <a:lvl2pPr>
              <a:defRPr baseline="0">
                <a:latin typeface="Myriad Pro" panose="020B0503030403020204" pitchFamily="34" charset="0"/>
              </a:defRPr>
            </a:lvl2pPr>
            <a:lvl3pPr>
              <a:defRPr baseline="0">
                <a:latin typeface="Myriad Pro" panose="020B0503030403020204" pitchFamily="34" charset="0"/>
              </a:defRPr>
            </a:lvl3pPr>
            <a:lvl4pPr>
              <a:defRPr baseline="0">
                <a:latin typeface="Myriad Pro" panose="020B0503030403020204" pitchFamily="34" charset="0"/>
              </a:defRPr>
            </a:lvl4pPr>
            <a:lvl5pPr>
              <a:defRPr baseline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6FDD3-7DC4-FD43-BCE8-0269ED3C8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62600" cy="4351338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Myriad Pro" panose="020B0503030403020204" pitchFamily="34" charset="0"/>
              </a:defRPr>
            </a:lvl1pPr>
            <a:lvl2pPr>
              <a:defRPr baseline="0">
                <a:latin typeface="Myriad Pro" panose="020B0503030403020204" pitchFamily="34" charset="0"/>
              </a:defRPr>
            </a:lvl2pPr>
            <a:lvl3pPr>
              <a:defRPr baseline="0">
                <a:latin typeface="Myriad Pro" panose="020B0503030403020204" pitchFamily="34" charset="0"/>
              </a:defRPr>
            </a:lvl3pPr>
            <a:lvl4pPr>
              <a:defRPr baseline="0">
                <a:latin typeface="Myriad Pro" panose="020B0503030403020204" pitchFamily="34" charset="0"/>
              </a:defRPr>
            </a:lvl4pPr>
            <a:lvl5pPr>
              <a:defRPr baseline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8D82984-7096-F74F-93C5-D4FB252F2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7040"/>
            <a:ext cx="8696960" cy="124364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13B78"/>
                </a:solidFill>
                <a:latin typeface="Myriad Pro Light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3191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3062E4-3205-2949-8F26-4CCC2099E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554037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 baseline="0">
                <a:solidFill>
                  <a:srgbClr val="213B78"/>
                </a:solidFill>
                <a:latin typeface="Myriad Pro Light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0156E5-5BAF-574E-B6A8-2C8B1024F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540375" cy="3684588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Myriad Pro" panose="020B0503030403020204" pitchFamily="34" charset="0"/>
              </a:defRPr>
            </a:lvl1pPr>
            <a:lvl2pPr>
              <a:defRPr baseline="0">
                <a:latin typeface="Myriad Pro" panose="020B0503030403020204" pitchFamily="34" charset="0"/>
              </a:defRPr>
            </a:lvl2pPr>
            <a:lvl3pPr>
              <a:defRPr baseline="0">
                <a:latin typeface="Myriad Pro" panose="020B0503030403020204" pitchFamily="34" charset="0"/>
              </a:defRPr>
            </a:lvl3pPr>
            <a:lvl4pPr>
              <a:defRPr baseline="0">
                <a:latin typeface="Myriad Pro" panose="020B0503030403020204" pitchFamily="34" charset="0"/>
              </a:defRPr>
            </a:lvl4pPr>
            <a:lvl5pPr>
              <a:defRPr baseline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4AD054-5EF8-B341-A01C-439675CF32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4228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 baseline="0">
                <a:solidFill>
                  <a:srgbClr val="213B78"/>
                </a:solidFill>
                <a:latin typeface="Myriad Pro Light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E857B-8813-1E43-9DB2-9A523EB81E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42280" cy="3684588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Myriad Pro" panose="020B0503030403020204" pitchFamily="34" charset="0"/>
              </a:defRPr>
            </a:lvl1pPr>
            <a:lvl2pPr>
              <a:defRPr baseline="0">
                <a:latin typeface="Myriad Pro" panose="020B0503030403020204" pitchFamily="34" charset="0"/>
              </a:defRPr>
            </a:lvl2pPr>
            <a:lvl3pPr>
              <a:defRPr baseline="0">
                <a:latin typeface="Myriad Pro" panose="020B0503030403020204" pitchFamily="34" charset="0"/>
              </a:defRPr>
            </a:lvl3pPr>
            <a:lvl4pPr>
              <a:defRPr baseline="0">
                <a:latin typeface="Myriad Pro" panose="020B0503030403020204" pitchFamily="34" charset="0"/>
              </a:defRPr>
            </a:lvl4pPr>
            <a:lvl5pPr>
              <a:defRPr baseline="0"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74FFC57-3C1F-BD47-A2E9-C428C8571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7040"/>
            <a:ext cx="8696960" cy="124364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13B78"/>
                </a:solidFill>
                <a:latin typeface="Myriad Pro Light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6990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465E5B0-3860-DB4D-A5BA-C42A56835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7040"/>
            <a:ext cx="8696960" cy="124364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13B78"/>
                </a:solidFill>
                <a:latin typeface="Myriad Pro Light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77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755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0B434F4-82FD-7740-A445-3D2D0164F4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87026976-D230-0777-0C59-FA2984972E37}"/>
              </a:ext>
            </a:extLst>
          </p:cNvPr>
          <p:cNvSpPr txBox="1"/>
          <p:nvPr userDrawn="1"/>
        </p:nvSpPr>
        <p:spPr>
          <a:xfrm>
            <a:off x="2219730" y="6241465"/>
            <a:ext cx="286738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i="0" dirty="0">
                <a:solidFill>
                  <a:srgbClr val="19458C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©2024 Careers in Aging</a:t>
            </a:r>
            <a:endParaRPr lang="en-US" sz="1000" b="0" dirty="0">
              <a:solidFill>
                <a:srgbClr val="19458C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89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952F7F-0291-A04C-A70B-E673DF5FC03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F1FA3F24-278F-380B-7F6F-7F5938559EC5}"/>
              </a:ext>
            </a:extLst>
          </p:cNvPr>
          <p:cNvSpPr txBox="1"/>
          <p:nvPr userDrawn="1"/>
        </p:nvSpPr>
        <p:spPr>
          <a:xfrm>
            <a:off x="353353" y="6493412"/>
            <a:ext cx="2867386" cy="246221"/>
          </a:xfrm>
          <a:prstGeom prst="rect">
            <a:avLst/>
          </a:prstGeom>
          <a:solidFill>
            <a:srgbClr val="18419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i="0" dirty="0">
                <a:solidFill>
                  <a:schemeClr val="bg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©2024 Careers in Aging</a:t>
            </a:r>
            <a:endParaRPr lang="en-US" sz="1000" b="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26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ECB539-3089-564A-8EA1-9B481A3C67E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AF4C38F7-9EB3-2274-FBBF-587624A4F2E6}"/>
              </a:ext>
            </a:extLst>
          </p:cNvPr>
          <p:cNvSpPr txBox="1"/>
          <p:nvPr userDrawn="1"/>
        </p:nvSpPr>
        <p:spPr>
          <a:xfrm>
            <a:off x="353353" y="6493412"/>
            <a:ext cx="2867386" cy="246221"/>
          </a:xfrm>
          <a:prstGeom prst="rect">
            <a:avLst/>
          </a:prstGeom>
          <a:solidFill>
            <a:srgbClr val="18419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i="0" dirty="0">
                <a:solidFill>
                  <a:schemeClr val="bg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©2024 Careers in Aging</a:t>
            </a:r>
            <a:endParaRPr lang="en-US" sz="1000" b="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78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2B2A4A-6D4B-F940-AFC2-6410407AD4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9FAD04E7-4D73-90A1-9245-9034C6E35ADB}"/>
              </a:ext>
            </a:extLst>
          </p:cNvPr>
          <p:cNvSpPr txBox="1"/>
          <p:nvPr userDrawn="1"/>
        </p:nvSpPr>
        <p:spPr>
          <a:xfrm>
            <a:off x="353353" y="6493412"/>
            <a:ext cx="2867386" cy="246221"/>
          </a:xfrm>
          <a:prstGeom prst="rect">
            <a:avLst/>
          </a:prstGeom>
          <a:solidFill>
            <a:srgbClr val="18419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i="0" dirty="0">
                <a:solidFill>
                  <a:schemeClr val="bg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©2024 Careers in Aging</a:t>
            </a:r>
            <a:endParaRPr lang="en-US" sz="1000" b="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10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03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5012C-AB11-584F-8BA3-0500BEDF1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DFF04-F4BD-1545-93DE-CAB98076C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64630" cy="43513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87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E35968-EB29-6343-B094-8909D7ABDD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4CE7FC-9CAA-D442-B118-8C38ACC08E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C09318-CDEC-D843-B617-374C39BF4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05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05F42AD-D3EC-D04F-9DA9-4E823D2957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960" y="1899920"/>
            <a:ext cx="11094720" cy="14950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362810A-E1CA-B14A-82EE-02154F2AB9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45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A8162-A6D3-B844-AA06-91E4363AC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44629-F991-3B48-BE7D-2D6F280CD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825625"/>
            <a:ext cx="11235447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80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224041-2818-6B45-99A5-F840DAC7A7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6101A-871F-8B41-B367-539B259BF5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ADF27D-97A7-D74A-8F3E-E7DC94575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30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386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SA 2024">
      <a:dk1>
        <a:srgbClr val="000000"/>
      </a:dk1>
      <a:lt1>
        <a:srgbClr val="FFFFFF"/>
      </a:lt1>
      <a:dk2>
        <a:srgbClr val="D6DCE4"/>
      </a:dk2>
      <a:lt2>
        <a:srgbClr val="BFBFBF"/>
      </a:lt2>
      <a:accent1>
        <a:srgbClr val="16478E"/>
      </a:accent1>
      <a:accent2>
        <a:srgbClr val="00ACBB"/>
      </a:accent2>
      <a:accent3>
        <a:srgbClr val="6CBE4C"/>
      </a:accent3>
      <a:accent4>
        <a:srgbClr val="88898D"/>
      </a:accent4>
      <a:accent5>
        <a:srgbClr val="5B9BD5"/>
      </a:accent5>
      <a:accent6>
        <a:srgbClr val="70AD47"/>
      </a:accent6>
      <a:hlink>
        <a:srgbClr val="000000"/>
      </a:hlink>
      <a:folHlink>
        <a:srgbClr val="53813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AC6314BCABCC418FC04A737C8AE3FE" ma:contentTypeVersion="23" ma:contentTypeDescription="Create a new document." ma:contentTypeScope="" ma:versionID="20d74eb305f31eebc2a26677d9e365e8">
  <xsd:schema xmlns:xsd="http://www.w3.org/2001/XMLSchema" xmlns:xs="http://www.w3.org/2001/XMLSchema" xmlns:p="http://schemas.microsoft.com/office/2006/metadata/properties" xmlns:ns2="05df5042-890a-464c-9cdf-5db2768cdbc5" xmlns:ns3="8b9182a9-0eeb-4997-a911-f10badd64b7c" targetNamespace="http://schemas.microsoft.com/office/2006/metadata/properties" ma:root="true" ma:fieldsID="a5f4a54b265cfbbbd772f356e44d67c8" ns2:_="" ns3:_="">
    <xsd:import namespace="05df5042-890a-464c-9cdf-5db2768cdbc5"/>
    <xsd:import namespace="8b9182a9-0eeb-4997-a911-f10badd64b7c"/>
    <xsd:element name="properties">
      <xsd:complexType>
        <xsd:sequence>
          <xsd:element name="documentManagement">
            <xsd:complexType>
              <xsd:all>
                <xsd:element ref="ns2:kbf8e7400b6143e1a383698e679c4836" minOccurs="0"/>
                <xsd:element ref="ns2:TaxCatchAll" minOccurs="0"/>
                <xsd:element ref="ns2:k2fd6bc8450c4ddfa296e241522e9f6c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ServiceDateTaken" minOccurs="0"/>
                <xsd:element ref="ns3:lcf76f155ced4ddcb4097134ff3c332f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df5042-890a-464c-9cdf-5db2768cdbc5" elementFormDefault="qualified">
    <xsd:import namespace="http://schemas.microsoft.com/office/2006/documentManagement/types"/>
    <xsd:import namespace="http://schemas.microsoft.com/office/infopath/2007/PartnerControls"/>
    <xsd:element name="kbf8e7400b6143e1a383698e679c4836" ma:index="9" nillable="true" ma:taxonomy="true" ma:internalName="kbf8e7400b6143e1a383698e679c4836" ma:taxonomyFieldName="ProjectsLibProject" ma:displayName="Project" ma:readOnly="false" ma:default="" ma:fieldId="{4bf8e740-0b61-43e1-a383-698e679c4836}" ma:sspId="65cda789-69c7-4f09-82a8-9dbde25bb7eb" ma:termSetId="d4192e73-a4fa-40b6-98b8-a8032d292ef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5924d9f-6945-4e01-9efe-05af68081d76}" ma:internalName="TaxCatchAll" ma:showField="CatchAllData" ma:web="05df5042-890a-464c-9cdf-5db2768cdb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2fd6bc8450c4ddfa296e241522e9f6c" ma:index="12" nillable="true" ma:taxonomy="true" ma:internalName="k2fd6bc8450c4ddfa296e241522e9f6c" ma:taxonomyFieldName="Year" ma:displayName="Year" ma:readOnly="false" ma:default="16;#2021|26f5abe3-013f-4cb2-b3b7-56c01ab14503" ma:fieldId="{42fd6bc8-450c-4ddf-a296-e241522e9f6c}" ma:sspId="65cda789-69c7-4f09-82a8-9dbde25bb7eb" ma:termSetId="f25a224d-6d5c-47cd-9981-cfc93028d7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9182a9-0eeb-4997-a911-f10badd64b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65cda789-69c7-4f09-82a8-9dbde25bb7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2fd6bc8450c4ddfa296e241522e9f6c xmlns="05df5042-890a-464c-9cdf-5db2768cdbc5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26f5abe3-013f-4cb2-b3b7-56c01ab14503</TermId>
        </TermInfo>
      </Terms>
    </k2fd6bc8450c4ddfa296e241522e9f6c>
    <lcf76f155ced4ddcb4097134ff3c332f xmlns="8b9182a9-0eeb-4997-a911-f10badd64b7c">
      <Terms xmlns="http://schemas.microsoft.com/office/infopath/2007/PartnerControls"/>
    </lcf76f155ced4ddcb4097134ff3c332f>
    <kbf8e7400b6143e1a383698e679c4836 xmlns="05df5042-890a-464c-9cdf-5db2768cdbc5">
      <Terms xmlns="http://schemas.microsoft.com/office/infopath/2007/PartnerControls"/>
    </kbf8e7400b6143e1a383698e679c4836>
    <TaxCatchAll xmlns="05df5042-890a-464c-9cdf-5db2768cdbc5">
      <Value>16</Value>
    </TaxCatchAll>
  </documentManagement>
</p:properties>
</file>

<file path=customXml/itemProps1.xml><?xml version="1.0" encoding="utf-8"?>
<ds:datastoreItem xmlns:ds="http://schemas.openxmlformats.org/officeDocument/2006/customXml" ds:itemID="{2B06DCE5-AC27-4C80-86A4-8B6037041B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df5042-890a-464c-9cdf-5db2768cdbc5"/>
    <ds:schemaRef ds:uri="8b9182a9-0eeb-4997-a911-f10badd64b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E55A0A-A5D2-4535-A8F8-F32B52FD94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5EC75E-B78B-4DC8-A474-A3AF86E6EBD0}">
  <ds:schemaRefs>
    <ds:schemaRef ds:uri="http://schemas.microsoft.com/office/2006/metadata/properties"/>
    <ds:schemaRef ds:uri="http://schemas.microsoft.com/office/infopath/2007/PartnerControls"/>
    <ds:schemaRef ds:uri="05df5042-890a-464c-9cdf-5db2768cdbc5"/>
    <ds:schemaRef ds:uri="8b9182a9-0eeb-4997-a911-f10badd64b7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Myriad Pro</vt:lpstr>
      <vt:lpstr>Myriad Pro Light</vt:lpstr>
      <vt:lpstr>Roboto Medium</vt:lpstr>
      <vt:lpstr>Office Theme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Garcia</dc:creator>
  <cp:lastModifiedBy>Marianne Sackett</cp:lastModifiedBy>
  <cp:revision>20</cp:revision>
  <dcterms:created xsi:type="dcterms:W3CDTF">2023-06-23T20:28:11Z</dcterms:created>
  <dcterms:modified xsi:type="dcterms:W3CDTF">2024-02-22T22:00:09Z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0x01010023AC6314BCABCC418FC04A737C8AE3FE</vt:lpwstr>
  </property>
  <property fmtid="{D5CDD505-2E9C-101B-9397-08002B2CF9AE}" pid="3" name="MediaServiceImageTags">
    <vt:lpwstr/>
  </property>
  <property fmtid="{D5CDD505-2E9C-101B-9397-08002B2CF9AE}" pid="4" name="ProjectsLibProject">
    <vt:lpwstr/>
  </property>
  <property fmtid="{D5CDD505-2E9C-101B-9397-08002B2CF9AE}" pid="5" name="Year">
    <vt:lpwstr>16;#2021|26f5abe3-013f-4cb2-b3b7-56c01ab14503</vt:lpwstr>
  </property>
</Properties>
</file>